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B1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2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95153"/>
            <a:ext cx="8410191" cy="2301240"/>
          </a:xfrm>
        </p:spPr>
        <p:txBody>
          <a:bodyPr>
            <a:noAutofit/>
          </a:bodyPr>
          <a:lstStyle/>
          <a:p>
            <a:r>
              <a:rPr lang="en-US" sz="126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BB13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arker Felt"/>
                <a:cs typeface="Marker Felt"/>
              </a:rPr>
              <a:t>S.C.H.A.P.E.</a:t>
            </a:r>
            <a:endParaRPr lang="en-US" sz="12600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1BB13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Marker Felt"/>
              <a:cs typeface="Marker Fe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75648" y="3820093"/>
            <a:ext cx="6480048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846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BB130"/>
                </a:solidFill>
                <a:latin typeface="Marker Felt"/>
                <a:cs typeface="Marker Felt"/>
              </a:rPr>
              <a:t>SPIRIT</a:t>
            </a:r>
            <a:endParaRPr lang="en-US" b="1" dirty="0">
              <a:solidFill>
                <a:srgbClr val="1BB130"/>
              </a:solidFill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Noisy</a:t>
            </a:r>
          </a:p>
          <a:p>
            <a:pPr lvl="0"/>
            <a:r>
              <a:rPr lang="en-US" dirty="0"/>
              <a:t>Energy you bring into environment</a:t>
            </a:r>
          </a:p>
          <a:p>
            <a:pPr lvl="0"/>
            <a:r>
              <a:rPr lang="en-US" dirty="0"/>
              <a:t>Enthusiastic</a:t>
            </a:r>
          </a:p>
          <a:p>
            <a:pPr lvl="0"/>
            <a:r>
              <a:rPr lang="en-US" dirty="0"/>
              <a:t>Intense</a:t>
            </a:r>
          </a:p>
          <a:p>
            <a:pPr lvl="0"/>
            <a:r>
              <a:rPr lang="en-US" dirty="0"/>
              <a:t>3 PPMs-3 positives per minute</a:t>
            </a:r>
          </a:p>
          <a:p>
            <a:pPr lvl="0"/>
            <a:r>
              <a:rPr lang="en-US" dirty="0"/>
              <a:t>Rhythm clapping</a:t>
            </a:r>
          </a:p>
          <a:p>
            <a:pPr lvl="0"/>
            <a:r>
              <a:rPr lang="en-US" dirty="0"/>
              <a:t>Physical touch-high 5s, fist bumps, etc. </a:t>
            </a:r>
          </a:p>
          <a:p>
            <a:pPr lvl="0"/>
            <a:r>
              <a:rPr lang="en-US" dirty="0"/>
              <a:t>"A quiet gym is a losing gym"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37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B130"/>
                </a:solidFill>
                <a:latin typeface="Marker Felt"/>
                <a:cs typeface="Marker Felt"/>
              </a:rPr>
              <a:t>COMMUNICATION</a:t>
            </a:r>
            <a:endParaRPr lang="en-US" dirty="0">
              <a:solidFill>
                <a:srgbClr val="1BB130"/>
              </a:solidFill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90% of all communication is non verbal</a:t>
            </a:r>
          </a:p>
          <a:p>
            <a:pPr lvl="0"/>
            <a:r>
              <a:rPr lang="en-US" dirty="0"/>
              <a:t>N.I.T.E.</a:t>
            </a:r>
          </a:p>
          <a:p>
            <a:pPr marL="36576" indent="0">
              <a:buNone/>
            </a:pPr>
            <a:r>
              <a:rPr lang="en-US" dirty="0" smtClean="0"/>
              <a:t> </a:t>
            </a:r>
            <a:r>
              <a:rPr lang="en-US" dirty="0"/>
              <a:t>                  -Name</a:t>
            </a:r>
          </a:p>
          <a:p>
            <a:pPr marL="36576" indent="0">
              <a:buNone/>
            </a:pPr>
            <a:r>
              <a:rPr lang="en-US" dirty="0" smtClean="0"/>
              <a:t> </a:t>
            </a:r>
            <a:r>
              <a:rPr lang="en-US" dirty="0"/>
              <a:t>                  -Information</a:t>
            </a:r>
          </a:p>
          <a:p>
            <a:pPr marL="36576" indent="0">
              <a:buNone/>
            </a:pPr>
            <a:r>
              <a:rPr lang="en-US" dirty="0"/>
              <a:t>                  </a:t>
            </a:r>
            <a:r>
              <a:rPr lang="en-US" dirty="0" smtClean="0"/>
              <a:t> </a:t>
            </a:r>
            <a:r>
              <a:rPr lang="en-US" dirty="0"/>
              <a:t>-Tone</a:t>
            </a:r>
          </a:p>
          <a:p>
            <a:pPr marL="36576" indent="0">
              <a:buNone/>
            </a:pPr>
            <a:r>
              <a:rPr lang="en-US" dirty="0"/>
              <a:t>                   </a:t>
            </a:r>
            <a:r>
              <a:rPr lang="en-US" dirty="0" smtClean="0"/>
              <a:t>-</a:t>
            </a:r>
            <a:r>
              <a:rPr lang="en-US" dirty="0"/>
              <a:t>Eye contact</a:t>
            </a:r>
          </a:p>
          <a:p>
            <a:pPr lvl="0"/>
            <a:r>
              <a:rPr lang="en-US" dirty="0"/>
              <a:t>Reminders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21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B130"/>
                </a:solidFill>
                <a:latin typeface="Marker Felt"/>
                <a:cs typeface="Marker Felt"/>
              </a:rPr>
              <a:t>HUSTLE</a:t>
            </a:r>
            <a:endParaRPr lang="en-US" dirty="0">
              <a:solidFill>
                <a:srgbClr val="1BB130"/>
              </a:solidFill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Contagious</a:t>
            </a:r>
          </a:p>
          <a:p>
            <a:pPr lvl="0"/>
            <a:r>
              <a:rPr lang="en-US" dirty="0"/>
              <a:t>Don't be a 50/50 player</a:t>
            </a:r>
          </a:p>
          <a:p>
            <a:r>
              <a:rPr lang="en-US" dirty="0"/>
              <a:t>*organizing yourselves, countdown, run and come back do it again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60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B130"/>
                </a:solidFill>
                <a:latin typeface="Marker Felt"/>
                <a:cs typeface="Marker Felt"/>
              </a:rPr>
              <a:t>APPROACH/ATTITUDE</a:t>
            </a:r>
            <a:endParaRPr lang="en-US" dirty="0">
              <a:solidFill>
                <a:srgbClr val="1BB130"/>
              </a:solidFill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Control what you can, don't worry about what you can't control</a:t>
            </a:r>
          </a:p>
          <a:p>
            <a:pPr lvl="0"/>
            <a:r>
              <a:rPr lang="en-US" dirty="0"/>
              <a:t>Consistency of Disposition   </a:t>
            </a:r>
            <a:endParaRPr lang="en-US" dirty="0" smtClean="0"/>
          </a:p>
          <a:p>
            <a:pPr marL="36576" lvl="0" indent="0">
              <a:buNone/>
            </a:pPr>
            <a:r>
              <a:rPr lang="en-US" dirty="0"/>
              <a:t>	</a:t>
            </a:r>
            <a:r>
              <a:rPr lang="en-US" dirty="0" smtClean="0"/>
              <a:t>*</a:t>
            </a:r>
            <a:r>
              <a:rPr lang="en-US" dirty="0"/>
              <a:t>90% nonverbal </a:t>
            </a:r>
          </a:p>
          <a:p>
            <a:pPr lvl="0"/>
            <a:r>
              <a:rPr lang="en-US" dirty="0"/>
              <a:t>Mental toughness</a:t>
            </a:r>
          </a:p>
          <a:p>
            <a:pPr marL="36576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-Don't be a victim of the environment</a:t>
            </a:r>
          </a:p>
          <a:p>
            <a:pPr marL="36576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-Own your emotions, don't let emotions </a:t>
            </a:r>
            <a:r>
              <a:rPr lang="en-US" dirty="0" smtClean="0"/>
              <a:t>	   own </a:t>
            </a:r>
            <a:r>
              <a:rPr lang="en-US" dirty="0"/>
              <a:t>you</a:t>
            </a:r>
          </a:p>
          <a:p>
            <a:pPr lvl="0"/>
            <a:r>
              <a:rPr lang="en-US" dirty="0"/>
              <a:t>Noble minded </a:t>
            </a:r>
            <a:r>
              <a:rPr lang="en-US" dirty="0" err="1"/>
              <a:t>vs</a:t>
            </a:r>
            <a:r>
              <a:rPr lang="en-US" dirty="0"/>
              <a:t> petty problems</a:t>
            </a:r>
          </a:p>
          <a:p>
            <a:pPr lvl="0"/>
            <a:r>
              <a:rPr lang="en-US" dirty="0"/>
              <a:t>Un-ruffle-ability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660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B130"/>
                </a:solidFill>
                <a:latin typeface="Marker Felt"/>
                <a:cs typeface="Marker Felt"/>
              </a:rPr>
              <a:t>PRECISION</a:t>
            </a:r>
            <a:endParaRPr lang="en-US" dirty="0">
              <a:solidFill>
                <a:srgbClr val="1BB130"/>
              </a:solidFill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Discipline to do something exactly right every single time</a:t>
            </a:r>
          </a:p>
          <a:p>
            <a:pPr lvl="0"/>
            <a:r>
              <a:rPr lang="en-US" dirty="0"/>
              <a:t>Don't cheat/cut yourself short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211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B130"/>
                </a:solidFill>
                <a:latin typeface="Marker Felt"/>
                <a:cs typeface="Marker Felt"/>
              </a:rPr>
              <a:t>ENHANCEMENT</a:t>
            </a:r>
            <a:endParaRPr lang="en-US" dirty="0">
              <a:solidFill>
                <a:srgbClr val="1BB130"/>
              </a:solidFill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To </a:t>
            </a:r>
            <a:r>
              <a:rPr lang="en-US" dirty="0"/>
              <a:t>contribute to an environment</a:t>
            </a:r>
          </a:p>
          <a:p>
            <a:pPr lvl="0"/>
            <a:r>
              <a:rPr lang="en-US" dirty="0"/>
              <a:t>To unselfishly offer service or improvement of some sort</a:t>
            </a:r>
          </a:p>
          <a:p>
            <a:pPr lvl="0"/>
            <a:r>
              <a:rPr lang="en-US" dirty="0"/>
              <a:t>3 </a:t>
            </a:r>
            <a:r>
              <a:rPr lang="en-US" dirty="0" smtClean="0"/>
              <a:t>Cs</a:t>
            </a:r>
          </a:p>
          <a:p>
            <a:pPr marL="36576" lvl="0" indent="0">
              <a:buNone/>
            </a:pPr>
            <a:r>
              <a:rPr lang="en-US" dirty="0" smtClean="0"/>
              <a:t>	 </a:t>
            </a:r>
            <a:r>
              <a:rPr lang="en-US" dirty="0"/>
              <a:t>1) Contaminate (-)</a:t>
            </a:r>
          </a:p>
          <a:p>
            <a:pPr marL="36576" indent="0">
              <a:buNone/>
            </a:pPr>
            <a:r>
              <a:rPr lang="en-US" dirty="0"/>
              <a:t>	</a:t>
            </a:r>
            <a:r>
              <a:rPr lang="en-US" dirty="0" smtClean="0"/>
              <a:t> 2</a:t>
            </a:r>
            <a:r>
              <a:rPr lang="en-US" dirty="0"/>
              <a:t>) Casper (a ghost)</a:t>
            </a:r>
          </a:p>
          <a:p>
            <a:pPr marL="36576" indent="0">
              <a:buNone/>
            </a:pPr>
            <a:r>
              <a:rPr lang="en-US" dirty="0"/>
              <a:t>	</a:t>
            </a:r>
            <a:r>
              <a:rPr lang="en-US" dirty="0" smtClean="0"/>
              <a:t> 3</a:t>
            </a:r>
            <a:r>
              <a:rPr lang="en-US" dirty="0"/>
              <a:t>) Contributor (+, leader) </a:t>
            </a:r>
          </a:p>
          <a:p>
            <a:pPr lvl="0"/>
            <a:r>
              <a:rPr lang="en-US" dirty="0"/>
              <a:t>Go above and beyond-do extra    </a:t>
            </a:r>
            <a:endParaRPr lang="en-US" dirty="0" smtClean="0"/>
          </a:p>
          <a:p>
            <a:pPr marL="36576" lv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*separates avg. from great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331152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93</TotalTime>
  <Words>116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S.C.H.A.P.E.</vt:lpstr>
      <vt:lpstr>SPIRIT</vt:lpstr>
      <vt:lpstr>COMMUNICATION</vt:lpstr>
      <vt:lpstr>HUSTLE</vt:lpstr>
      <vt:lpstr>APPROACH/ATTITUDE</vt:lpstr>
      <vt:lpstr>PRECISION</vt:lpstr>
      <vt:lpstr>ENHANCEMENT</vt:lpstr>
    </vt:vector>
  </TitlesOfParts>
  <Company>Alpine School District-VHMS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S.C.H.A.P.E.</dc:title>
  <dc:creator>Julie Hancock</dc:creator>
  <cp:lastModifiedBy>Julie Hancock</cp:lastModifiedBy>
  <cp:revision>3</cp:revision>
  <dcterms:created xsi:type="dcterms:W3CDTF">2014-01-21T15:15:04Z</dcterms:created>
  <dcterms:modified xsi:type="dcterms:W3CDTF">2014-01-21T16:48:11Z</dcterms:modified>
</cp:coreProperties>
</file>